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6086" r:id="rId1"/>
    <p:sldLayoutId id="2460546087" r:id="rId2"/>
    <p:sldLayoutId id="2460546088" r:id="rId3"/>
    <p:sldLayoutId id="2460546089" r:id="rId4"/>
    <p:sldLayoutId id="2460546090" r:id="rId5"/>
    <p:sldLayoutId id="2460546091" r:id="rId6"/>
    <p:sldLayoutId id="2460546092" r:id="rId7"/>
    <p:sldLayoutId id="2460546093" r:id="rId8"/>
    <p:sldLayoutId id="2460546094" r:id="rId9"/>
    <p:sldLayoutId id="2460546095" r:id="rId10"/>
    <p:sldLayoutId id="2460546096" r:id="rId11"/>
    <p:sldLayoutId id="246054609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b2e3a033b95e1743c2993e25d91e722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23b3820c5ab537d18b48921f370f909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8915ef463ee1a06ad6dcd7d0207788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cd4fa63075f0d68f9403824a9686775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fb18f4f1a369616497906fab88c151e5.png"/>
  <Relationship Id="rId3" Type="http://schemas.openxmlformats.org/officeDocument/2006/relationships/hyperlink" Target="https://filemega.ir/downloads/281984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طراحی الگوی ارتباطی متغیرهای بازار با استفاده از مدل‌های علّی در سیستم‌های پویا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طراحی الگوی ارتباطی متغیرهای بازار با استفاده از مدل‌های علّی در سیستم‌های پویا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1984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2026-02-19T19:36:53Z</dcterms:created>
  <dcterms:modified xsi:type="dcterms:W3CDTF">2026-02-19T19:36:53Z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