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38" r:id="rId1"/>
    <p:sldLayoutId id="2460542539" r:id="rId2"/>
    <p:sldLayoutId id="2460542540" r:id="rId3"/>
    <p:sldLayoutId id="2460542541" r:id="rId4"/>
    <p:sldLayoutId id="2460542542" r:id="rId5"/>
    <p:sldLayoutId id="2460542543" r:id="rId6"/>
    <p:sldLayoutId id="2460542544" r:id="rId7"/>
    <p:sldLayoutId id="2460542545" r:id="rId8"/>
    <p:sldLayoutId id="2460542546" r:id="rId9"/>
    <p:sldLayoutId id="2460542547" r:id="rId10"/>
    <p:sldLayoutId id="2460542548" r:id="rId11"/>
    <p:sldLayoutId id="246054254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3c22a287ad567e9407d6e275c42cec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1df23de64969236cce35cfb91ff80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0cedb6b4d2c37afb9aae60302ed168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b0da436cab47ec5dfb74a5470a8357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f2d1da944c3e96e3badedc8bd894fe15.png"/>
  <Relationship Id="rId3" Type="http://schemas.openxmlformats.org/officeDocument/2006/relationships/hyperlink" Target="https://filemega.ir/downloads/281953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راهکارهای مقابله با بیماری‌های واگیردار در سفرهای هو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راهکارهای مقابله با بیماری‌های واگیردار در سفرهای هو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953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2026-02-19T18:37:45Z</dcterms:created>
  <dcterms:modified xsi:type="dcterms:W3CDTF">2026-02-19T18:37:45Z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