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28" r:id="rId1"/>
    <p:sldLayoutId id="2460542529" r:id="rId2"/>
    <p:sldLayoutId id="2460542530" r:id="rId3"/>
    <p:sldLayoutId id="2460542531" r:id="rId4"/>
    <p:sldLayoutId id="2460542532" r:id="rId5"/>
    <p:sldLayoutId id="2460542533" r:id="rId6"/>
    <p:sldLayoutId id="2460542534" r:id="rId7"/>
    <p:sldLayoutId id="2460542535" r:id="rId8"/>
    <p:sldLayoutId id="2460542536" r:id="rId9"/>
    <p:sldLayoutId id="2460542537" r:id="rId10"/>
    <p:sldLayoutId id="2460542538" r:id="rId11"/>
    <p:sldLayoutId id="246054253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4f31231c5e1e316fce63781dd23acf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c2c048ed8c44d70e7f93f193aa1f2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c61f528420f241cffb450a1fccb819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c495726e7a58b5f13acdf9b08b61de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a35bf12e6ac95b1d31a1ede4c2f07795.png"/>
  <Relationship Id="rId3" Type="http://schemas.openxmlformats.org/officeDocument/2006/relationships/hyperlink" Target="https://filemega.ir/downloads/281768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بعاد تربیتی در محیط‌های دیجیتال و پیامدهای آن بر یادگی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بعاد تربیتی در محیط‌های دیجیتال و پیامدهای آن بر یادگی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768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2026-02-19T18:37:35Z</dcterms:created>
  <dcterms:modified xsi:type="dcterms:W3CDTF">2026-02-19T18:37:35Z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