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21" r:id="rId1"/>
    <p:sldLayoutId id="2460542222" r:id="rId2"/>
    <p:sldLayoutId id="2460542223" r:id="rId3"/>
    <p:sldLayoutId id="2460542224" r:id="rId4"/>
    <p:sldLayoutId id="2460542225" r:id="rId5"/>
    <p:sldLayoutId id="2460542226" r:id="rId6"/>
    <p:sldLayoutId id="2460542227" r:id="rId7"/>
    <p:sldLayoutId id="2460542228" r:id="rId8"/>
    <p:sldLayoutId id="2460542229" r:id="rId9"/>
    <p:sldLayoutId id="2460542230" r:id="rId10"/>
    <p:sldLayoutId id="2460542231" r:id="rId11"/>
    <p:sldLayoutId id="246054223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075bad742f87859d4d70be4a2ff110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b75400db065557c21df364becd6d77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ca244548881de602256569323e3544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c69d5c84e0618975139a0511837ba9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9b31608490e045b0c22a8c9821feaaa5.png"/>
  <Relationship Id="rId3" Type="http://schemas.openxmlformats.org/officeDocument/2006/relationships/hyperlink" Target="https://filemega.ir/downloads/281764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معنایی مستندات فرهنگی مرتبط با شعارهای جمعیتی و سبک زند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معنایی مستندات فرهنگی مرتبط با شعارهای جمعیتی و سبک زند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764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2026-02-19T18:32:28Z</dcterms:created>
  <dcterms:modified xsi:type="dcterms:W3CDTF">2026-02-19T18:32:28Z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