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499" r:id="rId1"/>
    <p:sldLayoutId id="2460542500" r:id="rId2"/>
    <p:sldLayoutId id="2460542501" r:id="rId3"/>
    <p:sldLayoutId id="2460542502" r:id="rId4"/>
    <p:sldLayoutId id="2460542503" r:id="rId5"/>
    <p:sldLayoutId id="2460542504" r:id="rId6"/>
    <p:sldLayoutId id="2460542505" r:id="rId7"/>
    <p:sldLayoutId id="2460542506" r:id="rId8"/>
    <p:sldLayoutId id="2460542507" r:id="rId9"/>
    <p:sldLayoutId id="2460542508" r:id="rId10"/>
    <p:sldLayoutId id="2460542509" r:id="rId11"/>
    <p:sldLayoutId id="246054251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7e10925d6ff4b944d52eb8be27a2e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4be61f6e2a16c50681f52af6e334e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ce59beb1b13fd6fd79baa5b4d4837d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db6f3f939f66ee7e113594d7dcaf6c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b51cc0df63bbbb4245cd213795736a55.png"/>
  <Relationship Id="rId3" Type="http://schemas.openxmlformats.org/officeDocument/2006/relationships/hyperlink" Target="https://filemega.ir/downloads/281763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فرصت‌ها و چالش‌های تربیتی و آموزشی در ساختارهای مجاز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فرصت‌ها و چالش‌های تربیتی و آموزشی در ساختارهای مجاز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763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2026-02-19T18:37:06Z</dcterms:created>
  <dcterms:modified xsi:type="dcterms:W3CDTF">2026-02-19T18:37:06Z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