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95" r:id="rId1"/>
    <p:sldLayoutId id="2460545696" r:id="rId2"/>
    <p:sldLayoutId id="2460545697" r:id="rId3"/>
    <p:sldLayoutId id="2460545698" r:id="rId4"/>
    <p:sldLayoutId id="2460545699" r:id="rId5"/>
    <p:sldLayoutId id="2460545700" r:id="rId6"/>
    <p:sldLayoutId id="2460545701" r:id="rId7"/>
    <p:sldLayoutId id="2460545702" r:id="rId8"/>
    <p:sldLayoutId id="2460545703" r:id="rId9"/>
    <p:sldLayoutId id="2460545704" r:id="rId10"/>
    <p:sldLayoutId id="2460545705" r:id="rId11"/>
    <p:sldLayoutId id="246054570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48ec80b9e93cdbe07ebfc92faad9db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0757c4198eccedf4f18cae49c1ee53c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e798f9034909ffa0ff381136975ef1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55f588405ddcae28f9c6473f26db6e9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e4905cd124b177b110ca64bbacafd845.png"/>
  <Relationship Id="rId3" Type="http://schemas.openxmlformats.org/officeDocument/2006/relationships/hyperlink" Target="https://filemega.ir/downloads/281676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حساسیت طول ناحیه پلاستیک در دیوارهای برشی بتن‌آرمه دارای بال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حساسیت طول ناحیه پلاستیک در دیوارهای برشی بتن‌آرمه دارای بال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1676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7">
  <a:themeElements>
    <a:clrScheme name="Theme3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2026-02-19T19:30:22Z</dcterms:created>
  <dcterms:modified xsi:type="dcterms:W3CDTF">2026-02-19T19:30:22Z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