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62" r:id="rId1"/>
    <p:sldLayoutId id="2460542563" r:id="rId2"/>
    <p:sldLayoutId id="2460542564" r:id="rId3"/>
    <p:sldLayoutId id="2460542565" r:id="rId4"/>
    <p:sldLayoutId id="2460542566" r:id="rId5"/>
    <p:sldLayoutId id="2460542567" r:id="rId6"/>
    <p:sldLayoutId id="2460542568" r:id="rId7"/>
    <p:sldLayoutId id="2460542569" r:id="rId8"/>
    <p:sldLayoutId id="2460542570" r:id="rId9"/>
    <p:sldLayoutId id="2460542571" r:id="rId10"/>
    <p:sldLayoutId id="2460542572" r:id="rId11"/>
    <p:sldLayoutId id="246054257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5f99261b936e7d5ab35f1370c851cc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70a49bd8ece885a211871b0bfc6141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a45209331f8f7055c515a0edc97729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ae52b5f18574a7b9b760e15607bcd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aac1c09046a80c35b354ddf936c99a5.png"/>
  <Relationship Id="rId3" Type="http://schemas.openxmlformats.org/officeDocument/2006/relationships/hyperlink" Target="https://filemega.ir/downloads/281647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ائه رویکردهای نوین در حفاظت از میراث معماری با تمرکز بر مداخله هدفمن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ائه رویکردهای نوین در حفاظت از میراث معماری با تمرکز بر مداخله هدفمن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647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2026-02-19T18:38:09Z</dcterms:created>
  <dcterms:modified xsi:type="dcterms:W3CDTF">2026-02-19T18:38:09Z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