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1" r:id="rId1"/>
    <p:sldLayoutId id="2460542262" r:id="rId2"/>
    <p:sldLayoutId id="2460542263" r:id="rId3"/>
    <p:sldLayoutId id="2460542264" r:id="rId4"/>
    <p:sldLayoutId id="2460542265" r:id="rId5"/>
    <p:sldLayoutId id="2460542266" r:id="rId6"/>
    <p:sldLayoutId id="2460542267" r:id="rId7"/>
    <p:sldLayoutId id="2460542268" r:id="rId8"/>
    <p:sldLayoutId id="2460542269" r:id="rId9"/>
    <p:sldLayoutId id="2460542270" r:id="rId10"/>
    <p:sldLayoutId id="2460542271" r:id="rId11"/>
    <p:sldLayoutId id="246054227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be94654715228c889c8b82333f6b7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2d850175b53179dd9e1bbf2be4b31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e1559f62d23604d423edc5075bfb9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0c3e379387f7476467f71402647e5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b319a76704cff0d587c96949e38bd15.png"/>
  <Relationship Id="rId3" Type="http://schemas.openxmlformats.org/officeDocument/2006/relationships/hyperlink" Target="https://filemega.ir/downloads/28160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دل‌سازی رفتار سرمایه‌گذاران با بهره‌گیری از الگوریتم‌های هوش مصنو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دل‌سازی رفتار سرمایه‌گذاران با بهره‌گیری از الگوریتم‌های هوش مصنو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60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2026-02-19T18:33:08Z</dcterms:created>
  <dcterms:modified xsi:type="dcterms:W3CDTF">2026-02-19T18:33:08Z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