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33" r:id="rId1"/>
    <p:sldLayoutId id="2460542234" r:id="rId2"/>
    <p:sldLayoutId id="2460542235" r:id="rId3"/>
    <p:sldLayoutId id="2460542236" r:id="rId4"/>
    <p:sldLayoutId id="2460542237" r:id="rId5"/>
    <p:sldLayoutId id="2460542238" r:id="rId6"/>
    <p:sldLayoutId id="2460542239" r:id="rId7"/>
    <p:sldLayoutId id="2460542240" r:id="rId8"/>
    <p:sldLayoutId id="2460542241" r:id="rId9"/>
    <p:sldLayoutId id="2460542242" r:id="rId10"/>
    <p:sldLayoutId id="2460542243" r:id="rId11"/>
    <p:sldLayoutId id="246054224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956a8b1ed5467439cffd10652483f9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3b3e48eed351364dabaf35e1de55c8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3829dc07f5d720ad63b16bd87d44a2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670d4edf9a663627e6a879c233d124a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ec22d5bde88a99d9ef086aaeb3d26195.png"/>
  <Relationship Id="rId3" Type="http://schemas.openxmlformats.org/officeDocument/2006/relationships/hyperlink" Target="https://filemega.ir/downloads/281589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اثربخشی روش‌های سنتی و نوین تدریس در تحول فرآیند آموزش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اثربخشی روش‌های سنتی و نوین تدریس در تحول فرآیند آموزش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1589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2026-02-19T18:32:40Z</dcterms:created>
  <dcterms:modified xsi:type="dcterms:W3CDTF">2026-02-19T18:32:40Z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