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579" r:id="rId1"/>
    <p:sldLayoutId id="2460545580" r:id="rId2"/>
    <p:sldLayoutId id="2460545581" r:id="rId3"/>
    <p:sldLayoutId id="2460545582" r:id="rId4"/>
    <p:sldLayoutId id="2460545583" r:id="rId5"/>
    <p:sldLayoutId id="2460545584" r:id="rId6"/>
    <p:sldLayoutId id="2460545585" r:id="rId7"/>
    <p:sldLayoutId id="2460545586" r:id="rId8"/>
    <p:sldLayoutId id="2460545587" r:id="rId9"/>
    <p:sldLayoutId id="2460545588" r:id="rId10"/>
    <p:sldLayoutId id="2460545589" r:id="rId11"/>
    <p:sldLayoutId id="2460545590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a5a2998f929ab0959f41420111503e1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90bf819cd3caec2062b3c3a010e5d91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4d64bef27bd441a733154d939800acc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9f39cf8ec7db7e326489d6d35d060be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08f3470e03b060c2320e762e1c6cc3d5.png"/>
  <Relationship Id="rId3" Type="http://schemas.openxmlformats.org/officeDocument/2006/relationships/hyperlink" Target="https://filemega.ir/downloads/281560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سنجش اثر آموزش معنوی بر افزایش ظرفیت بخشش در نوجوانان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سنجش اثر آموزش معنوی بر افزایش ظرفیت بخشش در نوجوانان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81560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2026-02-19T19:28:26Z</dcterms:created>
  <dcterms:modified xsi:type="dcterms:W3CDTF">2026-02-19T19:28:26Z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