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30" r:id="rId1"/>
    <p:sldLayoutId id="2460542231" r:id="rId2"/>
    <p:sldLayoutId id="2460542232" r:id="rId3"/>
    <p:sldLayoutId id="2460542233" r:id="rId4"/>
    <p:sldLayoutId id="2460542234" r:id="rId5"/>
    <p:sldLayoutId id="2460542235" r:id="rId6"/>
    <p:sldLayoutId id="2460542236" r:id="rId7"/>
    <p:sldLayoutId id="2460542237" r:id="rId8"/>
    <p:sldLayoutId id="2460542238" r:id="rId9"/>
    <p:sldLayoutId id="2460542239" r:id="rId10"/>
    <p:sldLayoutId id="2460542240" r:id="rId11"/>
    <p:sldLayoutId id="246054224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2437e16385c9e5bbdc187c4dcc917c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ba2a4d78d97ab79d2d85e5ed2bd5d7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7711ba6f437b65485c1d750c36ac33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f41ff13154a6d33ca8df3859225ad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688f9132d0ec9954f84625b0d68a325.png"/>
  <Relationship Id="rId3" Type="http://schemas.openxmlformats.org/officeDocument/2006/relationships/hyperlink" Target="https://filemega.ir/downloads/281528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رخدادهای تاریخی در منابع دینی با تمرکز بر آموزه‌های اخلا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رخدادهای تاریخی در منابع دینی با تمرکز بر آموزه‌های اخلا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528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2026-02-19T18:32:37Z</dcterms:created>
  <dcterms:modified xsi:type="dcterms:W3CDTF">2026-02-19T18:32:37Z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