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17" r:id="rId1"/>
    <p:sldLayoutId id="2460542218" r:id="rId2"/>
    <p:sldLayoutId id="2460542219" r:id="rId3"/>
    <p:sldLayoutId id="2460542220" r:id="rId4"/>
    <p:sldLayoutId id="2460542221" r:id="rId5"/>
    <p:sldLayoutId id="2460542222" r:id="rId6"/>
    <p:sldLayoutId id="2460542223" r:id="rId7"/>
    <p:sldLayoutId id="2460542224" r:id="rId8"/>
    <p:sldLayoutId id="2460542225" r:id="rId9"/>
    <p:sldLayoutId id="2460542226" r:id="rId10"/>
    <p:sldLayoutId id="2460542227" r:id="rId11"/>
    <p:sldLayoutId id="246054222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0d1df0afa584a69a18494ae12122d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2434fb00b7b2510960dbec0553f25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718e37ef3a183b41fafd9b042b211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2efa7fdb81b8c46c582a489fabd31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b398ebfe4a4037c37a7ead1ec51e8b5.png"/>
  <Relationship Id="rId3" Type="http://schemas.openxmlformats.org/officeDocument/2006/relationships/hyperlink" Target="https://filemega.ir/downloads/28151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ثر اختلالات گفتاری بر فرآیند یادگیری در کودکا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ثر اختلالات گفتاری بر فرآیند یادگیری در کودکا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51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2026-02-19T18:32:24Z</dcterms:created>
  <dcterms:modified xsi:type="dcterms:W3CDTF">2026-02-19T18:32:24Z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