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6" r:id="rId1"/>
    <p:sldLayoutId id="2460545777" r:id="rId2"/>
    <p:sldLayoutId id="2460545778" r:id="rId3"/>
    <p:sldLayoutId id="2460545779" r:id="rId4"/>
    <p:sldLayoutId id="2460545780" r:id="rId5"/>
    <p:sldLayoutId id="2460545781" r:id="rId6"/>
    <p:sldLayoutId id="2460545782" r:id="rId7"/>
    <p:sldLayoutId id="2460545783" r:id="rId8"/>
    <p:sldLayoutId id="2460545784" r:id="rId9"/>
    <p:sldLayoutId id="2460545785" r:id="rId10"/>
    <p:sldLayoutId id="2460545786" r:id="rId11"/>
    <p:sldLayoutId id="246054578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890f38a85f7fbd6d4fb193cc798a8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aec4cf9675d6313081b84b863d5bf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379eaed214cc7681e8817e655a97b5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384eeb58cb6151b299ada6b04cd12f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0a39a59c7ff874456f9fef520ad5575.png"/>
  <Relationship Id="rId3" Type="http://schemas.openxmlformats.org/officeDocument/2006/relationships/hyperlink" Target="https://filemega.ir/downloads/281436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مدل پذیرش فناوری‌های نوین در صنعت بیمه با استفاده از روش‌های ساختاری تفسی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مدل پذیرش فناوری‌های نوین در صنعت بیمه با استفاده از روش‌های ساختاری تفسی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436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2026-02-19T19:31:43Z</dcterms:created>
  <dcterms:modified xsi:type="dcterms:W3CDTF">2026-02-19T19:31:43Z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