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588" r:id="rId1"/>
    <p:sldLayoutId id="2460545589" r:id="rId2"/>
    <p:sldLayoutId id="2460545590" r:id="rId3"/>
    <p:sldLayoutId id="2460545591" r:id="rId4"/>
    <p:sldLayoutId id="2460545592" r:id="rId5"/>
    <p:sldLayoutId id="2460545593" r:id="rId6"/>
    <p:sldLayoutId id="2460545594" r:id="rId7"/>
    <p:sldLayoutId id="2460545595" r:id="rId8"/>
    <p:sldLayoutId id="2460545596" r:id="rId9"/>
    <p:sldLayoutId id="2460545597" r:id="rId10"/>
    <p:sldLayoutId id="2460545598" r:id="rId11"/>
    <p:sldLayoutId id="2460545599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256e232863b3858c2a41079304860c6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898b43b54fde5782c2698b705df06b1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31cb4267da72fd4f5252278c83470ab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d0681f7d81709261bf0a856e96a995f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f3ddef8a964faebfc298b6887cfd1e95.png"/>
  <Relationship Id="rId3" Type="http://schemas.openxmlformats.org/officeDocument/2006/relationships/hyperlink" Target="https://filemega.ir/downloads/2814275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258675" cy="6896100"/>
          <a:chOff x="0" y="0"/>
          <a:chExt cx="12258675" cy="6896100"/>
        </a:xfrm>
      </p:grpSpPr>
      <p:pic>
        <p:nvPicPr>
          <p:cNvPr id="1" name="Picture 5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75" cy="6896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76250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گونه‌شناسی الگوهای معماری سنتی در سکونت‌گاه‌های تاریخی با رویکرد تطبیق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4286250" y="42862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ffffff">
                    <a:alpha val="100.00%"/>
                  </a:srgbClr>
                </a:solidFill>
                <a:latin typeface="B Homa"/>
              </a:rPr>
              <a:t><![CDATA[ گونه‌شناسی الگوهای معماری سنتی در سکونت‌گاه‌های تاریخی با رویکرد تطبیق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858000"/>
          <a:chOff x="0" y="0"/>
          <a:chExt cx="12192000" cy="6858000"/>
        </a:xfrm>
      </p:grpSpPr>
      <p:pic>
        <p:nvPicPr>
          <p:cNvPr id="1" name="Picture 1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0"/>
          <a:ext cx="12192000" cy="6858000"/>
          <a:chOff x="9525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8247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14275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1">
  <a:themeElements>
    <a:clrScheme name="Theme9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9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2026-02-19T19:28:35Z</dcterms:created>
  <dcterms:modified xsi:type="dcterms:W3CDTF">2026-02-19T19:28:35Z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