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088" r:id="rId1"/>
    <p:sldLayoutId id="2460546089" r:id="rId2"/>
    <p:sldLayoutId id="2460546090" r:id="rId3"/>
    <p:sldLayoutId id="2460546091" r:id="rId4"/>
    <p:sldLayoutId id="2460546092" r:id="rId5"/>
    <p:sldLayoutId id="2460546093" r:id="rId6"/>
    <p:sldLayoutId id="2460546094" r:id="rId7"/>
    <p:sldLayoutId id="2460546095" r:id="rId8"/>
    <p:sldLayoutId id="2460546096" r:id="rId9"/>
    <p:sldLayoutId id="2460546097" r:id="rId10"/>
    <p:sldLayoutId id="2460546098" r:id="rId11"/>
    <p:sldLayoutId id="246054609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8e2fd967d973bcbf0fec84c9e4ae06b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1b8da8c9ab195363760a6df668407d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0d3c3a237210918b4bdc5a77e0408f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9ebf5986cd19f689f835346052d053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74decd461cf053ff85f860629094a665.png"/>
  <Relationship Id="rId3" Type="http://schemas.openxmlformats.org/officeDocument/2006/relationships/hyperlink" Target="https://filemega.ir/downloads/28141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اثرات طراحی طبیعت‌گرا بر پایداری زیست‌محیطی، اجتماعی و اقتصاد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اثرات طراحی طبیعت‌گرا بر پایداری زیست‌محیطی، اجتماعی و اقتصاد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141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2026-02-19T19:36:55Z</dcterms:created>
  <dcterms:modified xsi:type="dcterms:W3CDTF">2026-02-19T19:36:55Z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