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34" r:id="rId1"/>
    <p:sldLayoutId id="2460542235" r:id="rId2"/>
    <p:sldLayoutId id="2460542236" r:id="rId3"/>
    <p:sldLayoutId id="2460542237" r:id="rId4"/>
    <p:sldLayoutId id="2460542238" r:id="rId5"/>
    <p:sldLayoutId id="2460542239" r:id="rId6"/>
    <p:sldLayoutId id="2460542240" r:id="rId7"/>
    <p:sldLayoutId id="2460542241" r:id="rId8"/>
    <p:sldLayoutId id="2460542242" r:id="rId9"/>
    <p:sldLayoutId id="2460542243" r:id="rId10"/>
    <p:sldLayoutId id="2460542244" r:id="rId11"/>
    <p:sldLayoutId id="246054224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a8863a266dbc634411f13ff377451b5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ef2b94d219b6c877fdd1f292587eb60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7c9ea7233efa376340df0b398357196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8572636064c425c0affc6d9f1c40121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18242bf0e4c0186cee091bb9f7040065.png"/>
  <Relationship Id="rId3" Type="http://schemas.openxmlformats.org/officeDocument/2006/relationships/hyperlink" Target="https://filemega.ir/downloads/281316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مروری بر نظریه‌های مهاجرت با تمرکز بر الگوهای مفهومی و تحلیل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مروری بر نظریه‌های مهاجرت با تمرکز بر الگوهای مفهومی و تحلیل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1316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3">
  <a:themeElements>
    <a:clrScheme name="Theme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2026-02-19T18:32:41Z</dcterms:created>
  <dcterms:modified xsi:type="dcterms:W3CDTF">2026-02-19T18:32:41Z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