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92" r:id="rId1"/>
    <p:sldLayoutId id="2460545693" r:id="rId2"/>
    <p:sldLayoutId id="2460545694" r:id="rId3"/>
    <p:sldLayoutId id="2460545695" r:id="rId4"/>
    <p:sldLayoutId id="2460545696" r:id="rId5"/>
    <p:sldLayoutId id="2460545697" r:id="rId6"/>
    <p:sldLayoutId id="2460545698" r:id="rId7"/>
    <p:sldLayoutId id="2460545699" r:id="rId8"/>
    <p:sldLayoutId id="2460545700" r:id="rId9"/>
    <p:sldLayoutId id="2460545701" r:id="rId10"/>
    <p:sldLayoutId id="2460545702" r:id="rId11"/>
    <p:sldLayoutId id="246054570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a1120bc0b8114b305d0e17188dbfd7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b35c50c1e4de033cbce1ef7c1bfa74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00a7cf0dce4bbb198bd60927c9b9c9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6c34e5f6b8a6bb7fd52fb0f1dd28c5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30be26d8df72cb67e639ee94acd8d2d5.png"/>
  <Relationship Id="rId3" Type="http://schemas.openxmlformats.org/officeDocument/2006/relationships/hyperlink" Target="https://filemega.ir/downloads/28128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اعتبار و محتوای حدیث منسوب به زن‌ستیزی در منابع رو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اعتبار و محتوای حدیث منسوب به زن‌ستیزی در منابع رو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28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2026-02-19T19:30:19Z</dcterms:created>
  <dcterms:modified xsi:type="dcterms:W3CDTF">2026-02-19T19:30:19Z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