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97" r:id="rId1"/>
    <p:sldLayoutId id="2460545798" r:id="rId2"/>
    <p:sldLayoutId id="2460545799" r:id="rId3"/>
    <p:sldLayoutId id="2460545800" r:id="rId4"/>
    <p:sldLayoutId id="2460545801" r:id="rId5"/>
    <p:sldLayoutId id="2460545802" r:id="rId6"/>
    <p:sldLayoutId id="2460545803" r:id="rId7"/>
    <p:sldLayoutId id="2460545804" r:id="rId8"/>
    <p:sldLayoutId id="2460545805" r:id="rId9"/>
    <p:sldLayoutId id="2460545806" r:id="rId10"/>
    <p:sldLayoutId id="2460545807" r:id="rId11"/>
    <p:sldLayoutId id="246054580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18510235c5a9c7267b956f538705f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20a2e3aaf3412d7342bc39882305d9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76996c7ef812fe7292eed0189662e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ff96c0e60cb7140c53bf09622fa473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3a0dd7606f25452e0e908c9f9508b5d5.png"/>
  <Relationship Id="rId3" Type="http://schemas.openxmlformats.org/officeDocument/2006/relationships/hyperlink" Target="https://filemega.ir/downloads/28118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پیش‌بینی نیاز نیتروژنی و عملکرد ذرت با استفاده از سنجش کلروفیل در مراحل رشد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پیش‌بینی نیاز نیتروژنی و عملکرد ذرت با استفاده از سنجش کلروفیل در مراحل رشد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18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2026-02-19T19:32:04Z</dcterms:created>
  <dcterms:modified xsi:type="dcterms:W3CDTF">2026-02-19T19:32:04Z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