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254" r:id="rId1"/>
    <p:sldLayoutId id="2460542255" r:id="rId2"/>
    <p:sldLayoutId id="2460542256" r:id="rId3"/>
    <p:sldLayoutId id="2460542257" r:id="rId4"/>
    <p:sldLayoutId id="2460542258" r:id="rId5"/>
    <p:sldLayoutId id="2460542259" r:id="rId6"/>
    <p:sldLayoutId id="2460542260" r:id="rId7"/>
    <p:sldLayoutId id="2460542261" r:id="rId8"/>
    <p:sldLayoutId id="2460542262" r:id="rId9"/>
    <p:sldLayoutId id="2460542263" r:id="rId10"/>
    <p:sldLayoutId id="2460542264" r:id="rId11"/>
    <p:sldLayoutId id="246054226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fff0949fc5bdbabbc6dad32ad34827d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3e18ab4979498390ccb742aef192b3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d8f49914ff722d1f5909f1c66b746e2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edfe8cd55726f9968bee59fa72b47a3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0591cdddf9bda7cca1f60d0b3d2b3065.png"/>
  <Relationship Id="rId3" Type="http://schemas.openxmlformats.org/officeDocument/2006/relationships/hyperlink" Target="https://filemega.ir/downloads/281152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غییرات میان‌دوره‌ای بارش در ماه‌های گرم در نواحی ساحلی شمال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تغییرات میان‌دوره‌ای بارش در ماه‌های گرم در نواحی ساحلی شمال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152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2026-02-19T18:33:01Z</dcterms:created>
  <dcterms:modified xsi:type="dcterms:W3CDTF">2026-02-19T18:33:01Z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