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8" r:id="rId1"/>
    <p:sldLayoutId id="2460545689" r:id="rId2"/>
    <p:sldLayoutId id="2460545690" r:id="rId3"/>
    <p:sldLayoutId id="2460545691" r:id="rId4"/>
    <p:sldLayoutId id="2460545692" r:id="rId5"/>
    <p:sldLayoutId id="2460545693" r:id="rId6"/>
    <p:sldLayoutId id="2460545694" r:id="rId7"/>
    <p:sldLayoutId id="2460545695" r:id="rId8"/>
    <p:sldLayoutId id="2460545696" r:id="rId9"/>
    <p:sldLayoutId id="2460545697" r:id="rId10"/>
    <p:sldLayoutId id="2460545698" r:id="rId11"/>
    <p:sldLayoutId id="246054569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f247399acf5500535ee6e180da3dd6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e2f6bb0c14e1bc6f97e46b6493af2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97b78d37f68e2d88eea674ab52962e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2684b9088e03b77cc13d4fdab82390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ef13a099c910563dd44dc7638c518d5.png"/>
  <Relationship Id="rId3" Type="http://schemas.openxmlformats.org/officeDocument/2006/relationships/hyperlink" Target="https://filemega.ir/downloads/281149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پیش‌بینی مقاومت فشاری مصالح ساختمانی با استفاده از مدل‌های عصبی مصنو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پیش‌بینی مقاومت فشاری مصالح ساختمانی با استفاده از مدل‌های عصبی مصنو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149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2026-02-19T19:30:15Z</dcterms:created>
  <dcterms:modified xsi:type="dcterms:W3CDTF">2026-02-19T19:30:15Z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