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9" r:id="rId1"/>
    <p:sldLayoutId id="2460545560" r:id="rId2"/>
    <p:sldLayoutId id="2460545561" r:id="rId3"/>
    <p:sldLayoutId id="2460545562" r:id="rId4"/>
    <p:sldLayoutId id="2460545563" r:id="rId5"/>
    <p:sldLayoutId id="2460545564" r:id="rId6"/>
    <p:sldLayoutId id="2460545565" r:id="rId7"/>
    <p:sldLayoutId id="2460545566" r:id="rId8"/>
    <p:sldLayoutId id="2460545567" r:id="rId9"/>
    <p:sldLayoutId id="2460545568" r:id="rId10"/>
    <p:sldLayoutId id="2460545569" r:id="rId11"/>
    <p:sldLayoutId id="246054557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0776bb76ad76b90bdd3d64975c7499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a2948cde19b4af6f51d24ae0ed3349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8c0810a522db51e300f88897fd9eff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13b4e3593a83249c1810a719e0aaa2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58b4da521c4728832c5746add60b3f75.png"/>
  <Relationship Id="rId3" Type="http://schemas.openxmlformats.org/officeDocument/2006/relationships/hyperlink" Target="https://filemega.ir/downloads/281094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تأثیر سرمایه اجتماعی بر کیفیت زیست در جوامع روست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تأثیر سرمایه اجتماعی بر کیفیت زیست در جوامع روست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094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2026-02-19T19:28:06Z</dcterms:created>
  <dcterms:modified xsi:type="dcterms:W3CDTF">2026-02-19T19:28:06Z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