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71" r:id="rId1"/>
    <p:sldLayoutId id="2460545672" r:id="rId2"/>
    <p:sldLayoutId id="2460545673" r:id="rId3"/>
    <p:sldLayoutId id="2460545674" r:id="rId4"/>
    <p:sldLayoutId id="2460545675" r:id="rId5"/>
    <p:sldLayoutId id="2460545676" r:id="rId6"/>
    <p:sldLayoutId id="2460545677" r:id="rId7"/>
    <p:sldLayoutId id="2460545678" r:id="rId8"/>
    <p:sldLayoutId id="2460545679" r:id="rId9"/>
    <p:sldLayoutId id="2460545680" r:id="rId10"/>
    <p:sldLayoutId id="2460545681" r:id="rId11"/>
    <p:sldLayoutId id="246054568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efee607996b02ec5cb44f9a239aab2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d90b0ca35cefa1e53f4a8547f1cc8a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b7478d9a1eea5a1ce9a0f5ab035bb0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30f35d9b5da04e3846badf9538de67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97b75f2c63b169b5fc2cbe7d4e44d795.png"/>
  <Relationship Id="rId3" Type="http://schemas.openxmlformats.org/officeDocument/2006/relationships/hyperlink" Target="https://filemega.ir/downloads/280959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پیامدهای اقتصادی نظام اجاره‌داری نقدی با مقایسه دیدگاه‌های نظری متفاوت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پیامدهای اقتصادی نظام اجاره‌داری نقدی با مقایسه دیدگاه‌های نظری متفاوت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0959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2026-02-19T19:29:58Z</dcterms:created>
  <dcterms:modified xsi:type="dcterms:W3CDTF">2026-02-19T19:29:58Z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