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32" r:id="rId1"/>
    <p:sldLayoutId id="2460542533" r:id="rId2"/>
    <p:sldLayoutId id="2460542534" r:id="rId3"/>
    <p:sldLayoutId id="2460542535" r:id="rId4"/>
    <p:sldLayoutId id="2460542536" r:id="rId5"/>
    <p:sldLayoutId id="2460542537" r:id="rId6"/>
    <p:sldLayoutId id="2460542538" r:id="rId7"/>
    <p:sldLayoutId id="2460542539" r:id="rId8"/>
    <p:sldLayoutId id="2460542540" r:id="rId9"/>
    <p:sldLayoutId id="2460542541" r:id="rId10"/>
    <p:sldLayoutId id="2460542542" r:id="rId11"/>
    <p:sldLayoutId id="246054254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90f5cef9069b8c69a6fe606d8c5c63a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73971bb1f79109b7c36f818c409d9a8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e24a2e432af3202fc81beeb57dabe0f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ff1ad1dce59c3e078f7c469be609c24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0f74d83c44ecb6cdb3f2140b4ceb7485.png"/>
  <Relationship Id="rId3" Type="http://schemas.openxmlformats.org/officeDocument/2006/relationships/hyperlink" Target="https://filemega.ir/downloads/280876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چشم‌انداز تحولات ساختاری در نظم منطقه‌ای غرب آسیا تا افق آینده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چشم‌انداز تحولات ساختاری در نظم منطقه‌ای غرب آسیا تا افق آینده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0876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2026-02-19T18:37:39Z</dcterms:created>
  <dcterms:modified xsi:type="dcterms:W3CDTF">2026-02-19T18:37:39Z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