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0" r:id="rId1"/>
    <p:sldLayoutId id="2460545671" r:id="rId2"/>
    <p:sldLayoutId id="2460545672" r:id="rId3"/>
    <p:sldLayoutId id="2460545673" r:id="rId4"/>
    <p:sldLayoutId id="2460545674" r:id="rId5"/>
    <p:sldLayoutId id="2460545675" r:id="rId6"/>
    <p:sldLayoutId id="2460545676" r:id="rId7"/>
    <p:sldLayoutId id="2460545677" r:id="rId8"/>
    <p:sldLayoutId id="2460545678" r:id="rId9"/>
    <p:sldLayoutId id="2460545679" r:id="rId10"/>
    <p:sldLayoutId id="2460545680" r:id="rId11"/>
    <p:sldLayoutId id="246054568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3ef2ae94739d0f733a51d40a70ab02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abde1400948e8a8fb07e9b8bf689a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353b3b8655039076528b8c5f70f5fc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36dc1c9b53ab0109dfb025c7fb09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afc6e1222c5f13db5ff9ac22ea59a95.png"/>
  <Relationship Id="rId3" Type="http://schemas.openxmlformats.org/officeDocument/2006/relationships/hyperlink" Target="https://filemega.ir/downloads/28068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 حکمرانی برای ارتقاء رفاه اجتماعی در چارچوب م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ساختار حکمرانی برای ارتقاء رفاه اجتماعی در چارچوب م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068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2026-02-19T19:29:57Z</dcterms:created>
  <dcterms:modified xsi:type="dcterms:W3CDTF">2026-02-19T19:29:57Z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