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2227" r:id="rId1"/>
    <p:sldLayoutId id="2460542228" r:id="rId2"/>
    <p:sldLayoutId id="2460542229" r:id="rId3"/>
    <p:sldLayoutId id="2460542230" r:id="rId4"/>
    <p:sldLayoutId id="2460542231" r:id="rId5"/>
    <p:sldLayoutId id="2460542232" r:id="rId6"/>
    <p:sldLayoutId id="2460542233" r:id="rId7"/>
    <p:sldLayoutId id="2460542234" r:id="rId8"/>
    <p:sldLayoutId id="2460542235" r:id="rId9"/>
    <p:sldLayoutId id="2460542236" r:id="rId10"/>
    <p:sldLayoutId id="2460542237" r:id="rId11"/>
    <p:sldLayoutId id="2460542238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be8dc865ae5e5d5eda6ddc5569192d3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c8f1272861a883b17fe35eb9e4fc172e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8ec3638ced9bf3e29ca9c3d0364a5e5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94d509648e104b4e21957c7827e840fe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111c734ba1f2b5ab8666f24a6fbae5975.png"/>
  <Relationship Id="rId3" Type="http://schemas.openxmlformats.org/officeDocument/2006/relationships/hyperlink" Target="https://filemega.ir/downloads/2770357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مقایسه عملکرد انواع شاخص‌های آسیب‌سنجی در سازه‌های حفاظتی سنگی ساحل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مقایسه عملکرد انواع شاخص‌های آسیب‌سنجی در سازه‌های حفاظتی سنگی ساحل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770357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9">
  <a:themeElements>
    <a:clrScheme name="Theme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2026-02-19T18:32:34Z</dcterms:created>
  <dcterms:modified xsi:type="dcterms:W3CDTF">2026-02-19T18:32:34Z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