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30" r:id="rId1"/>
    <p:sldLayoutId id="2460542131" r:id="rId2"/>
    <p:sldLayoutId id="2460542132" r:id="rId3"/>
    <p:sldLayoutId id="2460542133" r:id="rId4"/>
    <p:sldLayoutId id="2460542134" r:id="rId5"/>
    <p:sldLayoutId id="2460542135" r:id="rId6"/>
    <p:sldLayoutId id="2460542136" r:id="rId7"/>
    <p:sldLayoutId id="2460542137" r:id="rId8"/>
    <p:sldLayoutId id="2460542138" r:id="rId9"/>
    <p:sldLayoutId id="2460542139" r:id="rId10"/>
    <p:sldLayoutId id="2460542140" r:id="rId11"/>
    <p:sldLayoutId id="246054214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049cd7b994b04234a83171cb0298d6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225267512eb56512719f3475c96973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95a18563efe7539b4b732ba00f7f03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50c21534b66e03933790178b80fd7b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dae0604db78ca53de35bc0c11920a305.png"/>
  <Relationship Id="rId3" Type="http://schemas.openxmlformats.org/officeDocument/2006/relationships/hyperlink" Target="https://filemega.ir/downloads/277035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فناوری‌های غشایی نوین در فرآیند تصفیه پساب صنع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فناوری‌های غشایی نوین در فرآیند تصفیه پساب صنع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7035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2026-02-19T18:30:57Z</dcterms:created>
  <dcterms:modified xsi:type="dcterms:W3CDTF">2026-02-19T18:30:57Z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