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6081" r:id="rId1"/>
    <p:sldLayoutId id="2460546082" r:id="rId2"/>
    <p:sldLayoutId id="2460546083" r:id="rId3"/>
    <p:sldLayoutId id="2460546084" r:id="rId4"/>
    <p:sldLayoutId id="2460546085" r:id="rId5"/>
    <p:sldLayoutId id="2460546086" r:id="rId6"/>
    <p:sldLayoutId id="2460546087" r:id="rId7"/>
    <p:sldLayoutId id="2460546088" r:id="rId8"/>
    <p:sldLayoutId id="2460546089" r:id="rId9"/>
    <p:sldLayoutId id="2460546090" r:id="rId10"/>
    <p:sldLayoutId id="2460546091" r:id="rId11"/>
    <p:sldLayoutId id="246054609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5b6485bfc79387207ef04ba7b7f9710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d7aed8d8cefa23d3b70448fbb2cdd3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80e5cc73fdb837a6cd8496f789aaeb7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459a8d8492ea882988ab57a1124bfbf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90b4e274106b69cf653fe484334db8d5.png"/>
  <Relationship Id="rId3" Type="http://schemas.openxmlformats.org/officeDocument/2006/relationships/hyperlink" Target="https://filemega.ir/downloads/276980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نتز و تعیین ساختار بلوری پلیمر کوئوردیناسیونی کادمیوم با لیگاندهای نیتروژ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نتز و تعیین ساختار بلوری پلیمر کوئوردیناسیونی کادمیوم با لیگاندهای نیتروژ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6980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2026-02-19T19:36:48Z</dcterms:created>
  <dcterms:modified xsi:type="dcterms:W3CDTF">2026-02-19T19:36:48Z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