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51" r:id="rId1"/>
    <p:sldLayoutId id="2460545552" r:id="rId2"/>
    <p:sldLayoutId id="2460545553" r:id="rId3"/>
    <p:sldLayoutId id="2460545554" r:id="rId4"/>
    <p:sldLayoutId id="2460545555" r:id="rId5"/>
    <p:sldLayoutId id="2460545556" r:id="rId6"/>
    <p:sldLayoutId id="2460545557" r:id="rId7"/>
    <p:sldLayoutId id="2460545558" r:id="rId8"/>
    <p:sldLayoutId id="2460545559" r:id="rId9"/>
    <p:sldLayoutId id="2460545560" r:id="rId10"/>
    <p:sldLayoutId id="2460545561" r:id="rId11"/>
    <p:sldLayoutId id="246054556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8aaa25254cd7c4f1a98971fd0589ca9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e93cbeb3c0ea85c97965181ea3a993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de6cf507783cc6800be9b79bfce074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d9414b055f44c89d5038ce56f5390b6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5e3942a96e0289860a8e0c6ca33011f5.png"/>
  <Relationship Id="rId3" Type="http://schemas.openxmlformats.org/officeDocument/2006/relationships/hyperlink" Target="https://filemega.ir/downloads/2768972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اثر رقابت‌پذیری اقتصادی بر بهبود شاخص‌های رفاه عموم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ارزیابی اثر رقابت‌پذیری اقتصادی بر بهبود شاخص‌های رفاه عموم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8972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1">
  <a:themeElements>
    <a:clrScheme name="Theme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2026-02-19T19:27:58Z</dcterms:created>
  <dcterms:modified xsi:type="dcterms:W3CDTF">2026-02-19T19:27:58Z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