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95" r:id="rId1"/>
    <p:sldLayoutId id="2460546096" r:id="rId2"/>
    <p:sldLayoutId id="2460546097" r:id="rId3"/>
    <p:sldLayoutId id="2460546098" r:id="rId4"/>
    <p:sldLayoutId id="2460546099" r:id="rId5"/>
    <p:sldLayoutId id="2460546100" r:id="rId6"/>
    <p:sldLayoutId id="2460546101" r:id="rId7"/>
    <p:sldLayoutId id="2460546102" r:id="rId8"/>
    <p:sldLayoutId id="2460546103" r:id="rId9"/>
    <p:sldLayoutId id="2460546104" r:id="rId10"/>
    <p:sldLayoutId id="2460546105" r:id="rId11"/>
    <p:sldLayoutId id="246054610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aaaabe0730935ecf484bf07416e386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35a0bfadef3b4929f641febce87d7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43e7eccd8e005cd265b22a10d1330c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943ccbf8d916230b0da3801c711e3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b0d531291a36c56b9f26750f88e66ef5.png"/>
  <Relationship Id="rId3" Type="http://schemas.openxmlformats.org/officeDocument/2006/relationships/hyperlink" Target="https://filemega.ir/downloads/276877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ظریه‌های تحول‌گرا در توسعه راهبردهای نوآورانه سازما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ظریه‌های تحول‌گرا در توسعه راهبردهای نوآورانه سازما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877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2026-02-19T19:37:02Z</dcterms:created>
  <dcterms:modified xsi:type="dcterms:W3CDTF">2026-02-19T19:37:02Z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