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52" r:id="rId1"/>
    <p:sldLayoutId id="2460545753" r:id="rId2"/>
    <p:sldLayoutId id="2460545754" r:id="rId3"/>
    <p:sldLayoutId id="2460545755" r:id="rId4"/>
    <p:sldLayoutId id="2460545756" r:id="rId5"/>
    <p:sldLayoutId id="2460545757" r:id="rId6"/>
    <p:sldLayoutId id="2460545758" r:id="rId7"/>
    <p:sldLayoutId id="2460545759" r:id="rId8"/>
    <p:sldLayoutId id="2460545760" r:id="rId9"/>
    <p:sldLayoutId id="2460545761" r:id="rId10"/>
    <p:sldLayoutId id="2460545762" r:id="rId11"/>
    <p:sldLayoutId id="246054576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26528af9fd76c044521ba05211ad73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24376ad0c0b925a72f5643d52cde4e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b22757f405ff57fd24722e564fe52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7f8989ba78bc970d95dec311912861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ac172fc90738afe310021870e8a73b75.png"/>
  <Relationship Id="rId3" Type="http://schemas.openxmlformats.org/officeDocument/2006/relationships/hyperlink" Target="https://filemega.ir/downloads/276635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شیوه‌های روایت حماسی در متون ادبیات زبان‌های سام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شیوه‌های روایت حماسی در متون ادبیات زبان‌های سام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635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2026-02-19T19:31:19Z</dcterms:created>
  <dcterms:modified xsi:type="dcterms:W3CDTF">2026-02-19T19:31:19Z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