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63" r:id="rId1"/>
    <p:sldLayoutId id="2460545664" r:id="rId2"/>
    <p:sldLayoutId id="2460545665" r:id="rId3"/>
    <p:sldLayoutId id="2460545666" r:id="rId4"/>
    <p:sldLayoutId id="2460545667" r:id="rId5"/>
    <p:sldLayoutId id="2460545668" r:id="rId6"/>
    <p:sldLayoutId id="2460545669" r:id="rId7"/>
    <p:sldLayoutId id="2460545670" r:id="rId8"/>
    <p:sldLayoutId id="2460545671" r:id="rId9"/>
    <p:sldLayoutId id="2460545672" r:id="rId10"/>
    <p:sldLayoutId id="2460545673" r:id="rId11"/>
    <p:sldLayoutId id="246054567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528846e3daa9698063c13f2d7616c6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a7f9c591a4d77622e336310b568f17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a867a402907c062f046c4bc3069b2f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37a258481d82128bf5e9d4c2a9d570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eb40c4c96ca6ee8cd1401a79ef9109b5.png"/>
  <Relationship Id="rId3" Type="http://schemas.openxmlformats.org/officeDocument/2006/relationships/hyperlink" Target="https://filemega.ir/downloads/276611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نتایج آمیزشی نژادهای گوسفند در بهبود شاخص‌های تولی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نتایج آمیزشی نژادهای گوسفند در بهبود شاخص‌های تولی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6611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0">
  <a:themeElements>
    <a:clrScheme name="Theme8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2026-02-19T19:29:50Z</dcterms:created>
  <dcterms:modified xsi:type="dcterms:W3CDTF">2026-02-19T19:29:50Z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