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37" r:id="rId1"/>
    <p:sldLayoutId id="2460542238" r:id="rId2"/>
    <p:sldLayoutId id="2460542239" r:id="rId3"/>
    <p:sldLayoutId id="2460542240" r:id="rId4"/>
    <p:sldLayoutId id="2460542241" r:id="rId5"/>
    <p:sldLayoutId id="2460542242" r:id="rId6"/>
    <p:sldLayoutId id="2460542243" r:id="rId7"/>
    <p:sldLayoutId id="2460542244" r:id="rId8"/>
    <p:sldLayoutId id="2460542245" r:id="rId9"/>
    <p:sldLayoutId id="2460542246" r:id="rId10"/>
    <p:sldLayoutId id="2460542247" r:id="rId11"/>
    <p:sldLayoutId id="246054224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16b9ae2bcd7c2f59cd9c4bc9b5f230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1e4678805d339ca82ff19913fc651d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0d54179f21d5d152387360808a3c9a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bcee092347dae956253771d5e3969a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5025b920f90c58038fe2c6212350dd05.png"/>
  <Relationship Id="rId3" Type="http://schemas.openxmlformats.org/officeDocument/2006/relationships/hyperlink" Target="https://filemega.ir/downloads/276598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دگرگونی ساختارهای اجرایی با رویکرد سیستمی در مدیریت کلا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دگرگونی ساختارهای اجرایی با رویکرد سیستمی در مدیریت کلا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598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2026-02-19T18:32:44Z</dcterms:created>
  <dcterms:modified xsi:type="dcterms:W3CDTF">2026-02-19T18:32:44Z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