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87" r:id="rId1"/>
    <p:sldLayoutId id="2460545588" r:id="rId2"/>
    <p:sldLayoutId id="2460545589" r:id="rId3"/>
    <p:sldLayoutId id="2460545590" r:id="rId4"/>
    <p:sldLayoutId id="2460545591" r:id="rId5"/>
    <p:sldLayoutId id="2460545592" r:id="rId6"/>
    <p:sldLayoutId id="2460545593" r:id="rId7"/>
    <p:sldLayoutId id="2460545594" r:id="rId8"/>
    <p:sldLayoutId id="2460545595" r:id="rId9"/>
    <p:sldLayoutId id="2460545596" r:id="rId10"/>
    <p:sldLayoutId id="2460545597" r:id="rId11"/>
    <p:sldLayoutId id="2460545598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782fb068c570052137adf473160a0d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e6699dcaaa60427b6dddbfe47176a24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0515bbf83715a7bde506b59931822e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337a73560d2fced815072880fb8369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18f96bc6b60b37c75a0cfa2ea7411d25.png"/>
  <Relationship Id="rId3" Type="http://schemas.openxmlformats.org/officeDocument/2006/relationships/hyperlink" Target="https://filemega.ir/downloads/276597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ویژگی‌های مداری و ساختاری سیاره‌ای با تمرکز بر حلقه‌های اطراف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ویژگی‌های مداری و ساختاری سیاره‌ای با تمرکز بر حلقه‌های اطراف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597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1">
  <a:themeElements>
    <a:clrScheme name="Theme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2026-02-19T19:28:34Z</dcterms:created>
  <dcterms:modified xsi:type="dcterms:W3CDTF">2026-02-19T19:28:34Z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