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39" r:id="rId1"/>
    <p:sldLayoutId id="2460545740" r:id="rId2"/>
    <p:sldLayoutId id="2460545741" r:id="rId3"/>
    <p:sldLayoutId id="2460545742" r:id="rId4"/>
    <p:sldLayoutId id="2460545743" r:id="rId5"/>
    <p:sldLayoutId id="2460545744" r:id="rId6"/>
    <p:sldLayoutId id="2460545745" r:id="rId7"/>
    <p:sldLayoutId id="2460545746" r:id="rId8"/>
    <p:sldLayoutId id="2460545747" r:id="rId9"/>
    <p:sldLayoutId id="2460545748" r:id="rId10"/>
    <p:sldLayoutId id="2460545749" r:id="rId11"/>
    <p:sldLayoutId id="246054575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cc28df96234fed9fe0b82dbea49e07a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af69239d76c2f618a7cdc5c8bdae78f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fb8bc88323fcbb2a3769d054d9306d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70d2eb2399b6facb986ec8ff1d7e81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a49f1e47320fbb63ae5f296bf9ec0265.png"/>
  <Relationship Id="rId3" Type="http://schemas.openxmlformats.org/officeDocument/2006/relationships/hyperlink" Target="https://filemega.ir/downloads/276569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فرآیندهای شکل‌گیری فرم‌های بادی در نواحی بیابانی و نیمه‌خشک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فرآیندهای شکل‌گیری فرم‌های بادی در نواحی بیابانی و نیمه‌خشک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6569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8">
  <a:themeElements>
    <a:clrScheme name="Theme8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2026-02-19T19:31:06Z</dcterms:created>
  <dcterms:modified xsi:type="dcterms:W3CDTF">2026-02-19T19:31:06Z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