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78" r:id="rId1"/>
    <p:sldLayoutId id="2460545679" r:id="rId2"/>
    <p:sldLayoutId id="2460545680" r:id="rId3"/>
    <p:sldLayoutId id="2460545681" r:id="rId4"/>
    <p:sldLayoutId id="2460545682" r:id="rId5"/>
    <p:sldLayoutId id="2460545683" r:id="rId6"/>
    <p:sldLayoutId id="2460545684" r:id="rId7"/>
    <p:sldLayoutId id="2460545685" r:id="rId8"/>
    <p:sldLayoutId id="2460545686" r:id="rId9"/>
    <p:sldLayoutId id="2460545687" r:id="rId10"/>
    <p:sldLayoutId id="2460545688" r:id="rId11"/>
    <p:sldLayoutId id="246054568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efd1285717db4b40b4d99603a8595a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28d5a7c89a5bdecc50eb1f730dcb1e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67d85c65186df696dffb145fbb82c7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c75246f07390fc7332fd8449577ea2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16ea936e3902d1651f54955fdff93895.png"/>
  <Relationship Id="rId3" Type="http://schemas.openxmlformats.org/officeDocument/2006/relationships/hyperlink" Target="https://filemega.ir/downloads/276483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ارتباط ساختار زمین‌شناسی مسیرهای تونلی با واحدهای مخزنی نفت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ارتباط ساختار زمین‌شناسی مسیرهای تونلی با واحدهای مخزنی نفت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6483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4">
  <a:themeElements>
    <a:clrScheme name="Theme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2026-02-19T19:30:05Z</dcterms:created>
  <dcterms:modified xsi:type="dcterms:W3CDTF">2026-02-19T19:30:05Z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