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108" r:id="rId1"/>
    <p:sldLayoutId id="2460542109" r:id="rId2"/>
    <p:sldLayoutId id="2460542110" r:id="rId3"/>
    <p:sldLayoutId id="2460542111" r:id="rId4"/>
    <p:sldLayoutId id="2460542112" r:id="rId5"/>
    <p:sldLayoutId id="2460542113" r:id="rId6"/>
    <p:sldLayoutId id="2460542114" r:id="rId7"/>
    <p:sldLayoutId id="2460542115" r:id="rId8"/>
    <p:sldLayoutId id="2460542116" r:id="rId9"/>
    <p:sldLayoutId id="2460542117" r:id="rId10"/>
    <p:sldLayoutId id="2460542118" r:id="rId11"/>
    <p:sldLayoutId id="246054211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841f2e855ad28ff720c2a1424f28cfa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3fff29e285273d1dc87b19fd8593da6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88898804bdd6245033789f830e910d7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fc50266708e52c5788544d19324683d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27e5395c3941afb931a094195cb74c05.png"/>
  <Relationship Id="rId3" Type="http://schemas.openxmlformats.org/officeDocument/2006/relationships/hyperlink" Target="https://filemega.ir/downloads/276372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طالعه کاربردی در حوزه‌های نوین حسابداری و تحلیل‌های مال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مطالعه کاربردی در حوزه‌های نوین حسابداری و تحلیل‌های مال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6372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2026-02-19T18:30:35Z</dcterms:created>
  <dcterms:modified xsi:type="dcterms:W3CDTF">2026-02-19T18:30:35Z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