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17" r:id="rId1"/>
    <p:sldLayoutId id="2460542218" r:id="rId2"/>
    <p:sldLayoutId id="2460542219" r:id="rId3"/>
    <p:sldLayoutId id="2460542220" r:id="rId4"/>
    <p:sldLayoutId id="2460542221" r:id="rId5"/>
    <p:sldLayoutId id="2460542222" r:id="rId6"/>
    <p:sldLayoutId id="2460542223" r:id="rId7"/>
    <p:sldLayoutId id="2460542224" r:id="rId8"/>
    <p:sldLayoutId id="2460542225" r:id="rId9"/>
    <p:sldLayoutId id="2460542226" r:id="rId10"/>
    <p:sldLayoutId id="2460542227" r:id="rId11"/>
    <p:sldLayoutId id="246054222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9e5102c462e144d7dbf5f8135e156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e4ffa9c1ad372040e22bba251c238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b54238d5ede209ba21f3250149121d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8569f9de3dc75c2277ef1bcaa98bd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fde7bad48c87c3739fd677ecc6718e5.png"/>
  <Relationship Id="rId3" Type="http://schemas.openxmlformats.org/officeDocument/2006/relationships/hyperlink" Target="https://filemega.ir/downloads/27632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ات فشارهای اقتصادی بین‌المللی بر ساختار امنیتی کش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ات فشارهای اقتصادی بین‌المللی بر ساختار امنیتی کش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32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2026-02-19T18:32:24Z</dcterms:created>
  <dcterms:modified xsi:type="dcterms:W3CDTF">2026-02-19T18:32:24Z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