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1" r:id="rId1"/>
    <p:sldLayoutId id="2460542242" r:id="rId2"/>
    <p:sldLayoutId id="2460542243" r:id="rId3"/>
    <p:sldLayoutId id="2460542244" r:id="rId4"/>
    <p:sldLayoutId id="2460542245" r:id="rId5"/>
    <p:sldLayoutId id="2460542246" r:id="rId6"/>
    <p:sldLayoutId id="2460542247" r:id="rId7"/>
    <p:sldLayoutId id="2460542248" r:id="rId8"/>
    <p:sldLayoutId id="2460542249" r:id="rId9"/>
    <p:sldLayoutId id="2460542250" r:id="rId10"/>
    <p:sldLayoutId id="2460542251" r:id="rId11"/>
    <p:sldLayoutId id="246054225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0c9fa44eee4d9e4379dd7c7e375af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9c91e3bf794662fe1471f8c2f50a9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0b089da65701935817c169326f7cb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21fa45f01f38e8b1494f8407725538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0c032586cab2abe9af13204ea558f45.png"/>
  <Relationship Id="rId3" Type="http://schemas.openxmlformats.org/officeDocument/2006/relationships/hyperlink" Target="https://filemega.ir/downloads/27625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ورزش در تعاملات بین‌المللی و روابط فرامر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ورزش در تعاملات بین‌المللی و روابط فرامر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25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2026-02-19T18:32:48Z</dcterms:created>
  <dcterms:modified xsi:type="dcterms:W3CDTF">2026-02-19T18:32:48Z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