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9" r:id="rId1"/>
    <p:sldLayoutId id="2460545670" r:id="rId2"/>
    <p:sldLayoutId id="2460545671" r:id="rId3"/>
    <p:sldLayoutId id="2460545672" r:id="rId4"/>
    <p:sldLayoutId id="2460545673" r:id="rId5"/>
    <p:sldLayoutId id="2460545674" r:id="rId6"/>
    <p:sldLayoutId id="2460545675" r:id="rId7"/>
    <p:sldLayoutId id="2460545676" r:id="rId8"/>
    <p:sldLayoutId id="2460545677" r:id="rId9"/>
    <p:sldLayoutId id="2460545678" r:id="rId10"/>
    <p:sldLayoutId id="2460545679" r:id="rId11"/>
    <p:sldLayoutId id="246054568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1bcca7195bb8476461cd5e66d2722c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89c0a9d681c70d3fe8b79897dbf711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52efd91c45daf4b8a64e4a0b427f1f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22c8f2ed07c18ba82c7344e6327235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f79aacc699f10a19af438158c4d23055.png"/>
  <Relationship Id="rId3" Type="http://schemas.openxmlformats.org/officeDocument/2006/relationships/hyperlink" Target="https://filemega.ir/downloads/276245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فضایی تغییرات تابش موج بلند خروجی سطح زمین در اقلیم‌های متنوع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فضایی تغییرات تابش موج بلند خروجی سطح زمین در اقلیم‌های متنوع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245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2026-02-19T19:29:56Z</dcterms:created>
  <dcterms:modified xsi:type="dcterms:W3CDTF">2026-02-19T19:29:56Z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