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5"/>
          <a:sy d="100" n="105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1524000" y="1123950"/>
          <a:ext cx="10668000" cy="5257800"/>
          <a:chOff x="1524000" y="1123950"/>
          <a:chExt cx="10668000" cy="5257800"/>
        </a:xfrm>
      </p:grpSpPr>
      <p:sp>
        <p:nvSpPr>
          <p:cNvPr id="1" name="Placeholder for ctrTitle"/>
          <p:cNvSpPr txBox="1"/>
          <p:nvPr>
            <p:ph type="ctr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subTitle"/>
          <p:cNvSpPr txBox="1"/>
          <p:nvPr>
            <p:ph type="sub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subtitle style]]>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838200" y="361950"/>
          <a:ext cx="11353800" cy="6172200"/>
          <a:chOff x="838200" y="361950"/>
          <a:chExt cx="11353800" cy="61722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سم الله">
    <p:bg>
      <p:bgPr>
        <a:blipFill>
          <a:blip r:embed="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0" y="0"/>
            <a:ext cx="0" cy="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">
    <p:spTree>
      <p:nvGrpSpPr>
        <p:cNvPr id="1" name=""/>
        <p:cNvGrpSpPr/>
        <p:nvPr/>
      </p:nvGrpSpPr>
      <p:grpSpPr>
        <a:xfrm>
          <a:off x="828675" y="1714500"/>
          <a:ext cx="11344275" cy="6086475"/>
          <a:chOff x="828675" y="1714500"/>
          <a:chExt cx="11344275" cy="608647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11353800" cy="6181725"/>
          <a:chOff x="0" y="0"/>
          <a:chExt cx="11353800" cy="6181725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838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6172200" y="1828800"/>
            <a:ext cx="5181600" cy="435292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838200" y="361950"/>
          <a:ext cx="11353800" cy="6191250"/>
          <a:chOff x="838200" y="361950"/>
          <a:chExt cx="11353800" cy="619125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838200" y="2505075"/>
            <a:ext cx="5153025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4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72200" y="2505075"/>
            <a:ext cx="5181600" cy="3686175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838200" y="457200"/>
          <a:ext cx="11353800" cy="5867400"/>
          <a:chOff x="838200" y="457200"/>
          <a:chExt cx="11353800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"/>
          <p:cNvSpPr txBox="1"/>
          <p:nvPr/>
        </p:nvSpPr>
        <p:spPr>
          <a:xfrm>
            <a:off x="5181600" y="990600"/>
            <a:ext cx="6172200" cy="48768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  <p:sp>
        <p:nvSpPr>
          <p:cNvPr id="3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838200" y="457200"/>
          <a:ext cx="4772025" cy="5867400"/>
          <a:chOff x="838200" y="457200"/>
          <a:chExt cx="4772025" cy="586740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Placeholder for title"/>
          <p:cNvSpPr txBox="1"/>
          <p:nvPr>
            <p:ph type="title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itle style]]></a:t>
            </a:r>
          </a:p>
        </p:txBody>
      </p:sp>
      <p:sp>
        <p:nvSpPr>
          <p:cNvPr id="2" name="Placeholder for body"/>
          <p:cNvSpPr txBox="1"/>
          <p:nvPr>
            <p:ph type="body"/>
          </p:nvPr>
        </p:nvSpPr>
        <p:spPr>
          <a:noFill/>
        </p:spPr>
        <p:txBody>
          <a:bodyPr/>
          <a:lstStyle/>
          <a:p>
            <a:pPr algn="l" fontAlgn="base" marL="0" marR="0" indent="0" lvl="0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Click to edit Master text styles]]></a:t>
            </a:r>
          </a:p>
          <a:p>
            <a:pPr algn="l" fontAlgn="base" marL="0" marR="0" indent="0" lvl="1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Second level]]></a:t>
            </a:r>
          </a:p>
          <a:p>
            <a:pPr algn="l" fontAlgn="base" marL="0" marR="0" indent="0" lvl="2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Third level]]></a:t>
            </a:r>
          </a:p>
          <a:p>
            <a:pPr algn="l" fontAlgn="base" marL="0" marR="0" indent="0" lvl="3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ourth level]]></a:t>
            </a:r>
          </a:p>
          <a:p>
            <a:pPr algn="l" fontAlgn="base" marL="0" marR="0" indent="0" lvl="4">
              <a:lnSpc>
                <a:spcPct val="100%"/>
              </a:lnSpc>
            </a:pPr>
            <a:r>
              <a:rPr lang="en-US" sz="1000" spc="0" u="none">
                <a:solidFill>
                  <a:srgbClr val="000000">
                    <a:alpha val="100.00%"/>
                  </a:srgbClr>
                </a:solidFill>
                <a:latin typeface="Calibri"/>
              </a:rPr>
              <a:t><![CDATA[Fifth level]]>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460542272" r:id="rId1"/>
    <p:sldLayoutId id="2460542273" r:id="rId2"/>
    <p:sldLayoutId id="2460542274" r:id="rId3"/>
    <p:sldLayoutId id="2460542275" r:id="rId4"/>
    <p:sldLayoutId id="2460542276" r:id="rId5"/>
    <p:sldLayoutId id="2460542277" r:id="rId6"/>
    <p:sldLayoutId id="2460542278" r:id="rId7"/>
    <p:sldLayoutId id="2460542279" r:id="rId8"/>
    <p:sldLayoutId id="2460542280" r:id="rId9"/>
    <p:sldLayoutId id="2460542281" r:id="rId10"/>
    <p:sldLayoutId id="2460542282" r:id="rId11"/>
    <p:sldLayoutId id="2460542283" r:id="rId12"/>
  </p:sldLayoutIdLst>
  <p:txStyles>
    <p:titleStyle>
      <a:extLst/>
    </p:titleStyle>
    <p:bodyStyle>
      <a:extLst/>
    </p:bodyStyle>
    <p:otherStyle>
      <a:defPPr algn="l">
        <a:defRPr kern="1200"/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3712e104776d4da622853aebcf7055df1.pn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7e8488d67d84e9fafdf1886a1e8393f82.pn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10a9ad129365c579ad4bf774453382c13.pn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b4877e04b471be3f0b5d894f924d90c54.pn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2.xml"/>
  <Relationship Id="rId2" Type="http://schemas.openxmlformats.org/officeDocument/2006/relationships/image" Target="../media/dfd82352f5c428a78f2f5aa0bf8924045.png"/>
  <Relationship Id="rId3" Type="http://schemas.openxmlformats.org/officeDocument/2006/relationships/hyperlink" Target="https://filemega.ir/downloads/2761716/" TargetMode="Externa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4286250" y="2190750"/>
            <a:ext cx="666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5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طراحی چارچوب سنجش ریسک دارایی‌های ارزی با رویکرد تحلیلی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1428750" y="428625"/>
            <a:ext cx="104775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 طراحی چارچوب سنجش ریسک دارایی‌های ارزی با رویکرد تحلیلی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-0" y="0"/>
          <a:ext cx="12192000" cy="6858000"/>
          <a:chOff x="-0" y="0"/>
          <a:chExt cx="12192000" cy="6858000"/>
        </a:xfrm>
      </p:grpSpPr>
      <p:pic>
        <p:nvPicPr>
          <p:cNvPr id="1" name="Picture 2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0" y="0"/>
            <a:ext cx="12192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9525"/>
          <a:ext cx="12192000" cy="6858000"/>
          <a:chOff x="0" y="9525"/>
          <a:chExt cx="12192000" cy="6858000"/>
        </a:xfrm>
      </p:grpSpPr>
      <p:pic>
        <p:nvPicPr>
          <p:cNvPr id="1" name="Picture 3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25"/>
            <a:ext cx="12192000" cy="6848475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190750" y="1143000"/>
            <a:ext cx="7620000" cy="76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3000" spc="0" u="none">
                <a:solidFill>
                  <a:srgbClr val="000000">
                    <a:alpha val="100.00%"/>
                  </a:srgbClr>
                </a:solidFill>
                <a:latin typeface="B Homa"/>
              </a:rPr>
              <a:t><![CDATA[برای دریافت فایل کامل و اسلاید های دقیق این پاورپوینت به همراه منابع به لینک زیر مراجعه نمایی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1428750" y="2857500"/>
            <a:ext cx="7620000" cy="571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r" fontAlgn="base" marL="0" marR="0" indent="0" lvl="0">
              <a:lnSpc>
                <a:spcPct val="100%"/>
              </a:lnSpc>
            </a:pPr>
            <a:r>
              <a:rPr lang="en-US" sz="2800" spc="0" u="none">
                <a:solidFill>
                  <a:srgbClr val="0000FF">
                    <a:alpha val="100.00%"/>
                  </a:srgbClr>
                </a:solidFill>
                <a:latin typeface="Arial"/>
                <a:hlinkClick r:id="rId3" tooltip=""/>
              </a:rPr>
              <a:t><![CDATA[https://filemega.ir/downloads/2761716/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fara pendar</dc:creator>
  <cp:lastModifiedBy>fara pendar</cp:lastModifiedBy>
  <dcterms:created xsi:type="dcterms:W3CDTF">2026-02-19T18:33:19Z</dcterms:created>
  <dcterms:modified xsi:type="dcterms:W3CDTF">2026-02-19T18:33:19Z</dcterms:modified>
  <dc:title/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