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17" r:id="rId1"/>
    <p:sldLayoutId id="2460542518" r:id="rId2"/>
    <p:sldLayoutId id="2460542519" r:id="rId3"/>
    <p:sldLayoutId id="2460542520" r:id="rId4"/>
    <p:sldLayoutId id="2460542521" r:id="rId5"/>
    <p:sldLayoutId id="2460542522" r:id="rId6"/>
    <p:sldLayoutId id="2460542523" r:id="rId7"/>
    <p:sldLayoutId id="2460542524" r:id="rId8"/>
    <p:sldLayoutId id="2460542525" r:id="rId9"/>
    <p:sldLayoutId id="2460542526" r:id="rId10"/>
    <p:sldLayoutId id="2460542527" r:id="rId11"/>
    <p:sldLayoutId id="2460542528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880f7db4ae01d9851bacdce1eaf2437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97d06fdeb1d6a002049fb674698ea4c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1130668e135b41004875b8ac88e4662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7ad700ede32ddfe0ab23400d0d2cbd4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0f9e9a189b4b79f0d2512d726bcad835.png"/>
  <Relationship Id="rId3" Type="http://schemas.openxmlformats.org/officeDocument/2006/relationships/hyperlink" Target="https://filemega.ir/downloads/276161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سوگیری در انتخاب نمونه در مدل‌های سنجش سطح زندگ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سوگیری در انتخاب نمونه در مدل‌های سنجش سطح زندگ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6161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2026-02-19T18:37:24Z</dcterms:created>
  <dcterms:modified xsi:type="dcterms:W3CDTF">2026-02-19T18:37:24Z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