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6084" r:id="rId1"/>
    <p:sldLayoutId id="2460546085" r:id="rId2"/>
    <p:sldLayoutId id="2460546086" r:id="rId3"/>
    <p:sldLayoutId id="2460546087" r:id="rId4"/>
    <p:sldLayoutId id="2460546088" r:id="rId5"/>
    <p:sldLayoutId id="2460546089" r:id="rId6"/>
    <p:sldLayoutId id="2460546090" r:id="rId7"/>
    <p:sldLayoutId id="2460546091" r:id="rId8"/>
    <p:sldLayoutId id="2460546092" r:id="rId9"/>
    <p:sldLayoutId id="2460546093" r:id="rId10"/>
    <p:sldLayoutId id="2460546094" r:id="rId11"/>
    <p:sldLayoutId id="2460546095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d5a706db94e3fc9bb924de77af50f16e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a6fe7dab05f453d38567dfa5d4aa84f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5b40c195b1aaf301f0bbb3ecbedf57b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b89acdaad4dc67eaa4583e2a424886a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ef5eb8a194c07aa8970f8f9c44c634e5.png"/>
  <Relationship Id="rId3" Type="http://schemas.openxmlformats.org/officeDocument/2006/relationships/hyperlink" Target="https://filemega.ir/downloads/2761161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نقش واحدهای نظارتی در تقویت تولید داخلی با محوریت اقتصاد مقاوم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نقش واحدهای نظارتی در تقویت تولید داخلی با محوریت اقتصاد مقاوم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61161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6">
  <a:themeElements>
    <a:clrScheme name="Theme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1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2026-02-19T19:36:50Z</dcterms:created>
  <dcterms:modified xsi:type="dcterms:W3CDTF">2026-02-19T19:36:50Z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