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6081" r:id="rId1"/>
    <p:sldLayoutId id="2460546082" r:id="rId2"/>
    <p:sldLayoutId id="2460546083" r:id="rId3"/>
    <p:sldLayoutId id="2460546084" r:id="rId4"/>
    <p:sldLayoutId id="2460546085" r:id="rId5"/>
    <p:sldLayoutId id="2460546086" r:id="rId6"/>
    <p:sldLayoutId id="2460546087" r:id="rId7"/>
    <p:sldLayoutId id="2460546088" r:id="rId8"/>
    <p:sldLayoutId id="2460546089" r:id="rId9"/>
    <p:sldLayoutId id="2460546090" r:id="rId10"/>
    <p:sldLayoutId id="2460546091" r:id="rId11"/>
    <p:sldLayoutId id="2460546092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ed55b679838a437fd7f74db5d2c6f71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26c8cbef4e79a1b517a9ef110c2ac9d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b1df8768873c07f5a819b0fd134dd94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b8dfb6ac5ee63a95f7a07b1bcec84bc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84a5b91df0a77f5c4edb7487b6165885.png"/>
  <Relationship Id="rId3" Type="http://schemas.openxmlformats.org/officeDocument/2006/relationships/hyperlink" Target="https://filemega.ir/downloads/276052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تعامل تخصص حرفه‌ای و ساختار مالکیت در بهینه‌سازی سرمایه‌گذار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تعامل تخصص حرفه‌ای و ساختار مالکیت در بهینه‌سازی سرمایه‌گذار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6052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2026-02-19T19:36:48Z</dcterms:created>
  <dcterms:modified xsi:type="dcterms:W3CDTF">2026-02-19T19:36:48Z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