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2" r:id="rId1"/>
    <p:sldLayoutId id="2460542253" r:id="rId2"/>
    <p:sldLayoutId id="2460542254" r:id="rId3"/>
    <p:sldLayoutId id="2460542255" r:id="rId4"/>
    <p:sldLayoutId id="2460542256" r:id="rId5"/>
    <p:sldLayoutId id="2460542257" r:id="rId6"/>
    <p:sldLayoutId id="2460542258" r:id="rId7"/>
    <p:sldLayoutId id="2460542259" r:id="rId8"/>
    <p:sldLayoutId id="2460542260" r:id="rId9"/>
    <p:sldLayoutId id="2460542261" r:id="rId10"/>
    <p:sldLayoutId id="2460542262" r:id="rId11"/>
    <p:sldLayoutId id="246054226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44e01e6f47eaf2487ea9f76cc50a99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22c2e031d00280e2f165c66e3f226c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c4aa47ca20d3a588e00562b0daecf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0dbbe108a7d5d4e301f3a00d79fe63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0e8dc530b9e7704f3a03ee9e4df09445.png"/>
  <Relationship Id="rId3" Type="http://schemas.openxmlformats.org/officeDocument/2006/relationships/hyperlink" Target="https://filemega.ir/downloads/27604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ساختارهای ترجمه در متون دینی با تمرکز بر بازتاب معنای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قایسه ساختارهای ترجمه در متون دینی با تمرکز بر بازتاب معنای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04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2026-02-19T18:32:59Z</dcterms:created>
  <dcterms:modified xsi:type="dcterms:W3CDTF">2026-02-19T18:32:59Z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