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1" r:id="rId1"/>
    <p:sldLayoutId id="2460546092" r:id="rId2"/>
    <p:sldLayoutId id="2460546093" r:id="rId3"/>
    <p:sldLayoutId id="2460546094" r:id="rId4"/>
    <p:sldLayoutId id="2460546095" r:id="rId5"/>
    <p:sldLayoutId id="2460546096" r:id="rId6"/>
    <p:sldLayoutId id="2460546097" r:id="rId7"/>
    <p:sldLayoutId id="2460546098" r:id="rId8"/>
    <p:sldLayoutId id="2460546099" r:id="rId9"/>
    <p:sldLayoutId id="2460546100" r:id="rId10"/>
    <p:sldLayoutId id="2460546101" r:id="rId11"/>
    <p:sldLayoutId id="246054610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b320025407ea646e9b622f30321a4d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8513aa3a4bfd6531ab16c9e5c27049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f43caa5abd90a650821985babb119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be231eff361f15ed3cd5321f11e6e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fd29ba40588c84f62901ada357410e15.png"/>
  <Relationship Id="rId3" Type="http://schemas.openxmlformats.org/officeDocument/2006/relationships/hyperlink" Target="https://filemega.ir/downloads/276009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ساختار مسئولیت‌پذیری اجتماعی در نهادهای خدماتی با رویکرد مشارک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ساختار مسئولیت‌پذیری اجتماعی در نهادهای خدماتی با رویکرد مشارک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009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2026-02-19T19:36:58Z</dcterms:created>
  <dcterms:modified xsi:type="dcterms:W3CDTF">2026-02-19T19:36:58Z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