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574" r:id="rId1"/>
    <p:sldLayoutId id="2460545575" r:id="rId2"/>
    <p:sldLayoutId id="2460545576" r:id="rId3"/>
    <p:sldLayoutId id="2460545577" r:id="rId4"/>
    <p:sldLayoutId id="2460545578" r:id="rId5"/>
    <p:sldLayoutId id="2460545579" r:id="rId6"/>
    <p:sldLayoutId id="2460545580" r:id="rId7"/>
    <p:sldLayoutId id="2460545581" r:id="rId8"/>
    <p:sldLayoutId id="2460545582" r:id="rId9"/>
    <p:sldLayoutId id="2460545583" r:id="rId10"/>
    <p:sldLayoutId id="2460545584" r:id="rId11"/>
    <p:sldLayoutId id="2460545585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f175b472cfee27c709133af639aeab3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3cc847055441fbfca84067e67af8661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5b3157d21534d2694f0b4d52b17015e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0a780b2aabec8439884240b56cff87f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93759a6b10100bad37afa79094553a35.png"/>
  <Relationship Id="rId3" Type="http://schemas.openxmlformats.org/officeDocument/2006/relationships/hyperlink" Target="https://filemega.ir/downloads/275964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ارزیابی روش‌های ساخت در معماری زیرسطحی با رویکرد مقایسه‌ا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ارزیابی روش‌های ساخت در معماری زیرسطحی با رویکرد مقایسه‌ا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5964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2026-02-19T19:28:21Z</dcterms:created>
  <dcterms:modified xsi:type="dcterms:W3CDTF">2026-02-19T19:28:21Z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