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9" r:id="rId1"/>
    <p:sldLayoutId id="2460545780" r:id="rId2"/>
    <p:sldLayoutId id="2460545781" r:id="rId3"/>
    <p:sldLayoutId id="2460545782" r:id="rId4"/>
    <p:sldLayoutId id="2460545783" r:id="rId5"/>
    <p:sldLayoutId id="2460545784" r:id="rId6"/>
    <p:sldLayoutId id="2460545785" r:id="rId7"/>
    <p:sldLayoutId id="2460545786" r:id="rId8"/>
    <p:sldLayoutId id="2460545787" r:id="rId9"/>
    <p:sldLayoutId id="2460545788" r:id="rId10"/>
    <p:sldLayoutId id="2460545789" r:id="rId11"/>
    <p:sldLayoutId id="246054579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24f111027f10051aa5240a7116f8b3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f3f30e77750a1e98f62f87c7ea837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e66c0258550a95b3c81f3464864835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3396a3927d0d8c67ab0fbf40d3607e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04d626dfcb3c98e4abb182c2c5862595.png"/>
  <Relationship Id="rId3" Type="http://schemas.openxmlformats.org/officeDocument/2006/relationships/hyperlink" Target="https://filemega.ir/downloads/275958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تأثیر نوع قالب بر مقاومت فشاری نمونه‌های بتنی با مصالح مختلف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تأثیر نوع قالب بر مقاومت فشاری نمونه‌های بتنی با مصالح مختلف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958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2026-02-19T19:31:45Z</dcterms:created>
  <dcterms:modified xsi:type="dcterms:W3CDTF">2026-02-19T19:31:45Z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