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77" r:id="rId1"/>
    <p:sldLayoutId id="2460546078" r:id="rId2"/>
    <p:sldLayoutId id="2460546079" r:id="rId3"/>
    <p:sldLayoutId id="2460546080" r:id="rId4"/>
    <p:sldLayoutId id="2460546081" r:id="rId5"/>
    <p:sldLayoutId id="2460546082" r:id="rId6"/>
    <p:sldLayoutId id="2460546083" r:id="rId7"/>
    <p:sldLayoutId id="2460546084" r:id="rId8"/>
    <p:sldLayoutId id="2460546085" r:id="rId9"/>
    <p:sldLayoutId id="2460546086" r:id="rId10"/>
    <p:sldLayoutId id="2460546087" r:id="rId11"/>
    <p:sldLayoutId id="246054608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92bc4347e66d08c8196762ac52ab2bc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a4c5a163e0c0d92bb84983634ece6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7ddca9ce49d74518b76939837dc82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d3adcd37c2384692e0735457e50df6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9e4f6da471c4ee8fd0f4841b2b993cc5.png"/>
  <Relationship Id="rId3" Type="http://schemas.openxmlformats.org/officeDocument/2006/relationships/hyperlink" Target="https://filemega.ir/downloads/275942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کاربرد سطوح هندسی بهینه در طراحی سازه‌های بلند با رویکرد معماری نوین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کاربرد سطوح هندسی بهینه در طراحی سازه‌های بلند با رویکرد معماری نوین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5942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2026-02-19T19:36:44Z</dcterms:created>
  <dcterms:modified xsi:type="dcterms:W3CDTF">2026-02-19T19:36:44Z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