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67" r:id="rId1"/>
    <p:sldLayoutId id="2460545568" r:id="rId2"/>
    <p:sldLayoutId id="2460545569" r:id="rId3"/>
    <p:sldLayoutId id="2460545570" r:id="rId4"/>
    <p:sldLayoutId id="2460545571" r:id="rId5"/>
    <p:sldLayoutId id="2460545572" r:id="rId6"/>
    <p:sldLayoutId id="2460545573" r:id="rId7"/>
    <p:sldLayoutId id="2460545574" r:id="rId8"/>
    <p:sldLayoutId id="2460545575" r:id="rId9"/>
    <p:sldLayoutId id="2460545576" r:id="rId10"/>
    <p:sldLayoutId id="2460545577" r:id="rId11"/>
    <p:sldLayoutId id="246054557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76b419c2c4df3c22cb0365a3a703a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71e98ccca1ca10716cda3ceaf9159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6a3311d1373ea76bd3623ebbe9ead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a89c21750fdaa588f1d8dadefaf69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799e3eff9f97c26efac96ada3a366e55.png"/>
  <Relationship Id="rId3" Type="http://schemas.openxmlformats.org/officeDocument/2006/relationships/hyperlink" Target="https://filemega.ir/downloads/275853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واکاوی ساختار ستایش‌محور در شعر کلاسیک با تمرکز بر مضامین تمجی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واکاوی ساختار ستایش‌محور در شعر کلاسیک با تمرکز بر مضامین تمجی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853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2026-02-19T19:28:14Z</dcterms:created>
  <dcterms:modified xsi:type="dcterms:W3CDTF">2026-02-19T19:28:14Z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