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6138" r:id="rId1"/>
    <p:sldLayoutId id="2460546139" r:id="rId2"/>
    <p:sldLayoutId id="2460546140" r:id="rId3"/>
    <p:sldLayoutId id="2460546141" r:id="rId4"/>
    <p:sldLayoutId id="2460546142" r:id="rId5"/>
    <p:sldLayoutId id="2460546143" r:id="rId6"/>
    <p:sldLayoutId id="2460546144" r:id="rId7"/>
    <p:sldLayoutId id="2460546145" r:id="rId8"/>
    <p:sldLayoutId id="2460546146" r:id="rId9"/>
    <p:sldLayoutId id="2460546147" r:id="rId10"/>
    <p:sldLayoutId id="2460546148" r:id="rId11"/>
    <p:sldLayoutId id="246054614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6137e3bb97184a8652615d710d9ea70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f2ff899c656a9d715e67ab18b4e23f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66fc45def4b24d5b842ea8bc1ca1740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d176742a918da805d1f6ffdb21d262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dc3fdb4d9880329eeac267903dba3a55.png"/>
  <Relationship Id="rId3" Type="http://schemas.openxmlformats.org/officeDocument/2006/relationships/hyperlink" Target="https://filemega.ir/downloads/275761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پایش خشکسالی با بهره‌گیری از شاخص‌های اقلیمی در مناطق حساس آب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پایش خشکسالی با بهره‌گیری از شاخص‌های اقلیمی در مناطق حساس آب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5761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2026-02-19T19:37:45Z</dcterms:created>
  <dcterms:modified xsi:type="dcterms:W3CDTF">2026-02-19T19:37:45Z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